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EE5A9-5C60-4AC2-989D-14EF582A949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BC03-F150-4308-99A5-CC8B32AC2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attoolettering.net/font_image.php?string=Adolf%20Hitler&amp;text_color=000000%0D%0A&amp;size=40&amp;font=Classic%20Roman.tt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9981" cy="1295400"/>
          </a:xfrm>
          <a:prstGeom prst="rect">
            <a:avLst/>
          </a:prstGeom>
          <a:noFill/>
        </p:spPr>
      </p:pic>
      <p:pic>
        <p:nvPicPr>
          <p:cNvPr id="1028" name="Picture 4" descr="http://www.tattoolettering.net/font_image.php?string=Childhood%20to%20Holocaust&amp;text_color=000000%0D%0A&amp;size=25&amp;font=Classic%20Roman.tt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pic>
        <p:nvPicPr>
          <p:cNvPr id="1030" name="Picture 6" descr="http://library.thinkquest.org/08aug/01776/images/hitler4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686339"/>
            <a:ext cx="5943600" cy="3876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uzzle.com/img/articleImages/244040-21224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67000"/>
            <a:ext cx="9144000" cy="11374468"/>
          </a:xfrm>
          <a:prstGeom prst="rect">
            <a:avLst/>
          </a:prstGeom>
          <a:noFill/>
        </p:spPr>
      </p:pic>
      <p:pic>
        <p:nvPicPr>
          <p:cNvPr id="4" name="Picture 3" descr="http://www.bsu.edu/classes/koontz/barnwood/indbks/pic/HM200.JPG">
            <a:hlinkClick r:id="rId3" action="ppaction://hlinksldjump"/>
          </p:cNvPr>
          <p:cNvPicPr/>
          <p:nvPr/>
        </p:nvPicPr>
        <p:blipFill>
          <a:blip r:embed="rId4" cstate="print"/>
          <a:srcRect l="45673" t="63423" r="37500" b="26174"/>
          <a:stretch>
            <a:fillRect/>
          </a:stretch>
        </p:blipFill>
        <p:spPr bwMode="auto">
          <a:xfrm>
            <a:off x="4038600" y="3810000"/>
            <a:ext cx="38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bsu.edu/classes/koontz/barnwood/indbks/pic/HM200.JPG">
            <a:hlinkClick r:id="rId5" action="ppaction://hlinksldjump"/>
          </p:cNvPr>
          <p:cNvPicPr/>
          <p:nvPr/>
        </p:nvPicPr>
        <p:blipFill>
          <a:blip r:embed="rId4" cstate="print"/>
          <a:srcRect l="45673" t="63423" r="37500" b="26174"/>
          <a:stretch>
            <a:fillRect/>
          </a:stretch>
        </p:blipFill>
        <p:spPr bwMode="auto">
          <a:xfrm>
            <a:off x="4419600" y="3810000"/>
            <a:ext cx="38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www.bsu.edu/classes/koontz/barnwood/indbks/pic/HM200.JPG">
            <a:hlinkClick r:id="rId6" action="ppaction://hlinksldjump"/>
          </p:cNvPr>
          <p:cNvPicPr/>
          <p:nvPr/>
        </p:nvPicPr>
        <p:blipFill>
          <a:blip r:embed="rId4" cstate="print"/>
          <a:srcRect l="45673" t="63423" r="37500" b="26174"/>
          <a:stretch>
            <a:fillRect/>
          </a:stretch>
        </p:blipFill>
        <p:spPr bwMode="auto">
          <a:xfrm>
            <a:off x="4724400" y="3810000"/>
            <a:ext cx="38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www.bsu.edu/classes/koontz/barnwood/indbks/pic/HM200.JPG">
            <a:hlinkClick r:id="rId7" action="ppaction://hlinksldjump"/>
          </p:cNvPr>
          <p:cNvPicPr/>
          <p:nvPr/>
        </p:nvPicPr>
        <p:blipFill>
          <a:blip r:embed="rId4" cstate="print"/>
          <a:srcRect l="45673" t="63423" r="37500" b="26174"/>
          <a:stretch>
            <a:fillRect/>
          </a:stretch>
        </p:blipFill>
        <p:spPr bwMode="auto">
          <a:xfrm>
            <a:off x="5105400" y="3810000"/>
            <a:ext cx="38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ction Button: End 9">
            <a:hlinkClick r:id="" action="ppaction://hlinkshowjump?jump=lastslide" highlightClick="1"/>
          </p:cNvPr>
          <p:cNvSpPr/>
          <p:nvPr/>
        </p:nvSpPr>
        <p:spPr>
          <a:xfrm>
            <a:off x="7543800" y="6172200"/>
            <a:ext cx="457200" cy="304800"/>
          </a:xfrm>
          <a:prstGeom prst="actionButtonEnd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125915"/>
            <a:ext cx="78486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July 20, 1889 – Hitler is born in </a:t>
            </a:r>
            <a:r>
              <a:rPr lang="en-US" sz="3100" dirty="0" err="1" smtClean="0">
                <a:latin typeface="Franklin Gothic Demi Cond" pitchFamily="34" charset="0"/>
              </a:rPr>
              <a:t>Braunau</a:t>
            </a:r>
            <a:r>
              <a:rPr lang="en-US" sz="3100" dirty="0" smtClean="0">
                <a:latin typeface="Franklin Gothic Demi Cond" pitchFamily="34" charset="0"/>
              </a:rPr>
              <a:t>, Austria to </a:t>
            </a:r>
            <a:r>
              <a:rPr lang="en-US" sz="3100" dirty="0" err="1" smtClean="0">
                <a:latin typeface="Franklin Gothic Demi Cond" pitchFamily="34" charset="0"/>
              </a:rPr>
              <a:t>Alois</a:t>
            </a:r>
            <a:r>
              <a:rPr lang="en-US" sz="3100" dirty="0" smtClean="0">
                <a:latin typeface="Franklin Gothic Demi Cond" pitchFamily="34" charset="0"/>
              </a:rPr>
              <a:t> </a:t>
            </a:r>
            <a:r>
              <a:rPr lang="en-US" sz="3100" dirty="0" err="1" smtClean="0">
                <a:latin typeface="Franklin Gothic Demi Cond" pitchFamily="34" charset="0"/>
              </a:rPr>
              <a:t>Schickelgruber</a:t>
            </a:r>
            <a:r>
              <a:rPr lang="en-US" sz="3100" dirty="0" smtClean="0">
                <a:latin typeface="Franklin Gothic Demi Cond" pitchFamily="34" charset="0"/>
              </a:rPr>
              <a:t> and </a:t>
            </a:r>
            <a:r>
              <a:rPr lang="en-US" sz="3100" dirty="0" err="1" smtClean="0">
                <a:latin typeface="Franklin Gothic Demi Cond" pitchFamily="34" charset="0"/>
              </a:rPr>
              <a:t>Klara</a:t>
            </a:r>
            <a:r>
              <a:rPr lang="en-US" sz="3100" dirty="0" smtClean="0">
                <a:latin typeface="Franklin Gothic Demi Cond" pitchFamily="34" charset="0"/>
              </a:rPr>
              <a:t> Hitler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1892 – Hitler’s father passes away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1906 – Hitler’s mother develops terminal breast cancer and is care for by a Jewish doctor.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December 1, 1907 – Hitler’s mother dies from her illness.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1913 – Hitler moves to Munich where his hatred for Jews grow.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latin typeface="Franklin Gothic Demi Cond" pitchFamily="34" charset="0"/>
              </a:rPr>
              <a:t>1914 – He volunteers for military service with 16</a:t>
            </a:r>
            <a:r>
              <a:rPr lang="en-US" sz="3100" baseline="30000" dirty="0" smtClean="0">
                <a:latin typeface="Franklin Gothic Demi Cond" pitchFamily="34" charset="0"/>
              </a:rPr>
              <a:t>th</a:t>
            </a:r>
            <a:r>
              <a:rPr lang="en-US" sz="3100" dirty="0" smtClean="0">
                <a:latin typeface="Franklin Gothic Demi Cond" pitchFamily="34" charset="0"/>
              </a:rPr>
              <a:t> Bavarian Reserve Infantry Regiment, later rewarded the First and Second Class Iron Cross.</a:t>
            </a:r>
          </a:p>
          <a:p>
            <a:endParaRPr lang="en-US" sz="3200" dirty="0">
              <a:latin typeface="Franklin Gothic Demi Cond" pitchFamily="34" charset="0"/>
            </a:endParaRPr>
          </a:p>
        </p:txBody>
      </p:sp>
      <p:pic>
        <p:nvPicPr>
          <p:cNvPr id="16386" name="Picture 2" descr="http://www.tattoolettering.net/font_image.php?string=Early%20Years&amp;text_color=000000%0D%0A&amp;size=40&amp;font=Medieval%20German.tt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934200" cy="1143000"/>
          </a:xfrm>
          <a:prstGeom prst="rect">
            <a:avLst/>
          </a:prstGeom>
          <a:noFill/>
        </p:spPr>
      </p:pic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8153400" y="6096000"/>
            <a:ext cx="533400" cy="381000"/>
          </a:xfrm>
          <a:prstGeom prst="actionButtonHome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attoolettering.net/font_image.php?string=Getting%20His%20Start&amp;text_color=000000%0D%0A&amp;size=40&amp;font=Medieval%20German.tt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175" y="106703"/>
            <a:ext cx="7616825" cy="14934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1295400"/>
            <a:ext cx="7696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December 1918 to March 1919 – Hitler works at a prisoner of war camp in </a:t>
            </a:r>
            <a:r>
              <a:rPr lang="en-US" sz="2800" dirty="0" err="1" smtClean="0">
                <a:latin typeface="Franklin Gothic Demi Cond" pitchFamily="34" charset="0"/>
              </a:rPr>
              <a:t>Traunstein</a:t>
            </a:r>
            <a:r>
              <a:rPr lang="en-US" sz="2800" dirty="0" smtClean="0">
                <a:latin typeface="Franklin Gothic Demi Cond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September 1919 – Joined German Worker’s Party.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February 1920 – Delivered first speech  to a large audience at the Munich </a:t>
            </a:r>
            <a:r>
              <a:rPr lang="en-US" sz="2800" dirty="0" err="1" smtClean="0">
                <a:latin typeface="Franklin Gothic Demi Cond" pitchFamily="34" charset="0"/>
              </a:rPr>
              <a:t>Hofbrauhaus</a:t>
            </a:r>
            <a:r>
              <a:rPr lang="en-US" sz="2800" dirty="0" smtClean="0">
                <a:latin typeface="Franklin Gothic Demi Cond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>
                <a:latin typeface="Franklin Gothic Demi Cond" pitchFamily="34" charset="0"/>
              </a:rPr>
              <a:t> </a:t>
            </a:r>
            <a:r>
              <a:rPr lang="en-US" sz="2800" dirty="0" smtClean="0">
                <a:latin typeface="Franklin Gothic Demi Cond" pitchFamily="34" charset="0"/>
              </a:rPr>
              <a:t>April 1, 1920 – German Worker’s Party is renamed National Socialist German Worker’s Party, or Nazi Party for short.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Summer 1920 – Hitler chose swastika as Nazi Party emblem.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1921 – Hitler became leader of the Nazi Party.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Early 1923 – Planned to overthrow German Weimer Republic.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Franklin Gothic Demi Cond" pitchFamily="34" charset="0"/>
            </a:endParaRPr>
          </a:p>
          <a:p>
            <a:endParaRPr lang="en-US" sz="2800" dirty="0">
              <a:latin typeface="Franklin Gothic Demi Cond" pitchFamily="34" charset="0"/>
            </a:endParaRPr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8229600" y="5867400"/>
            <a:ext cx="533400" cy="457200"/>
          </a:xfrm>
          <a:prstGeom prst="actionButtonHome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attoolettering.net/font_image.php?string=Getting%20His%20Start%20continued...&amp;text_color=000000%0D%0A&amp;size=40&amp;font=Medieval%20German.tt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8988425" cy="11731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1295400"/>
            <a:ext cx="7924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November 8, 1923 – Hitler and his brigade attempted to overtake the Bavarian Government in Munich.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November 1923 – Hitler was caught and jailed for treason.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December 1924 – Released from prison after only serving 6 months. Then created  the SS.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1929 – Wall Street collapsed leaving the world and Germany in a huge Recession.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1930 – Hitler campaigned for the Nazi Party promising to get Germany out of the recession.</a:t>
            </a:r>
            <a:r>
              <a:rPr lang="en-US" sz="2800" dirty="0">
                <a:latin typeface="Franklin Gothic Demi Cond" pitchFamily="34" charset="0"/>
              </a:rPr>
              <a:t> </a:t>
            </a:r>
            <a:r>
              <a:rPr lang="en-US" sz="2800" dirty="0" smtClean="0">
                <a:latin typeface="Franklin Gothic Demi Cond" pitchFamily="34" charset="0"/>
              </a:rPr>
              <a:t>Nazi Party won 6.4 million votes, making it the second largest party in Germany.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Franklin Gothic Demi Cond" pitchFamily="34" charset="0"/>
            </a:endParaRPr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8077200" y="6096000"/>
            <a:ext cx="457200" cy="457200"/>
          </a:xfrm>
          <a:prstGeom prst="actionButtonHome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tattoolettering.net/font_image.php?string=Becoming%20a%20Dictator&amp;text_color=000000%0D%0A&amp;size=40&amp;font=Medieval%20German.tt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-228600"/>
            <a:ext cx="8302625" cy="14521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838200"/>
            <a:ext cx="8305800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February 1932 – Hitler ran for president but lost to Hindenburg.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February 25, 1932 – Hitler became German citizen.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November 17, 1932 – Hindenburg resigned from office.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January 30, 1933 – Without option, Hindenburg appointed Hitler Chancellor.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March 23, 1933 – Hitler transferred the Reichstag’s legislative powers  to his cabinet.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July 14, 1933 – Hitler passed a law stating that the Nazi Party was the only political party allowed in Germany.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August 2, 1934 – Hindenburg dies and Hitler names himself “Fuehrer and Chancellor”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Franklin Gothic Demi Cond" pitchFamily="34" charset="0"/>
              </a:rPr>
              <a:t>October 1934 – Hitler over steps Versailles Treaty and makes his army larger.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Franklin Gothic Demi Cond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Franklin Gothic Demi Cond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Franklin Gothic Demi Cond" pitchFamily="34" charset="0"/>
            </a:endParaRPr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8229600" y="5867400"/>
            <a:ext cx="533400" cy="381000"/>
          </a:xfrm>
          <a:prstGeom prst="actionButtonHome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143000"/>
            <a:ext cx="6172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http://library.thinkquest.org/J0112264/Hitler1.html</a:t>
            </a:r>
          </a:p>
          <a:p>
            <a:r>
              <a:rPr lang="en-US" sz="2800" dirty="0" smtClean="0"/>
              <a:t>http://www.buzzle.com/articles/adolf-hitlers-childhood.html</a:t>
            </a:r>
          </a:p>
          <a:p>
            <a:r>
              <a:rPr lang="en-US" sz="2800" dirty="0" smtClean="0"/>
              <a:t>http://www.secondworldwar.co.uk/ahitler.html</a:t>
            </a:r>
          </a:p>
          <a:p>
            <a:r>
              <a:rPr lang="en-US" sz="2800" dirty="0" smtClean="0"/>
              <a:t>http://www.historyplace.com/worldwar2/riseofhitler/</a:t>
            </a:r>
          </a:p>
          <a:p>
            <a:r>
              <a:rPr lang="en-US" sz="2800" dirty="0" smtClean="0"/>
              <a:t>http://www.auschwitz.dk/hitler.htm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407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laureneroelke</dc:creator>
  <cp:lastModifiedBy>laureneroelke</cp:lastModifiedBy>
  <cp:revision>6</cp:revision>
  <dcterms:created xsi:type="dcterms:W3CDTF">2010-05-19T16:18:29Z</dcterms:created>
  <dcterms:modified xsi:type="dcterms:W3CDTF">2010-05-24T15:33:47Z</dcterms:modified>
</cp:coreProperties>
</file>